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6.png"  /><Relationship Id="rId4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7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5.png"  /><Relationship Id="rId3" Type="http://schemas.openxmlformats.org/officeDocument/2006/relationships/image" Target="../media/image29.png"  /><Relationship Id="rId4" Type="http://schemas.openxmlformats.org/officeDocument/2006/relationships/image" Target="../media/image28.png"  /><Relationship Id="rId5" Type="http://schemas.openxmlformats.org/officeDocument/2006/relationships/image" Target="../media/image3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5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6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7.gif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8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4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5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50.png"  /><Relationship Id="rId6" Type="http://schemas.openxmlformats.org/officeDocument/2006/relationships/image" Target="../media/image52.png"  /><Relationship Id="rId7" Type="http://schemas.openxmlformats.org/officeDocument/2006/relationships/image" Target="../media/image53.png"  /><Relationship Id="rId8" Type="http://schemas.openxmlformats.org/officeDocument/2006/relationships/image" Target="../media/image5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50.png"  /><Relationship Id="rId6" Type="http://schemas.openxmlformats.org/officeDocument/2006/relationships/image" Target="../media/image55.png"  /><Relationship Id="rId7" Type="http://schemas.openxmlformats.org/officeDocument/2006/relationships/image" Target="../media/image56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.png"  /><Relationship Id="rId11" Type="http://schemas.openxmlformats.org/officeDocument/2006/relationships/image" Target="../media/image12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1.png"  /><Relationship Id="rId11" Type="http://schemas.openxmlformats.org/officeDocument/2006/relationships/image" Target="../media/image16.png"  /><Relationship Id="rId12" Type="http://schemas.openxmlformats.org/officeDocument/2006/relationships/image" Target="../media/image13.png"  /><Relationship Id="rId13" Type="http://schemas.openxmlformats.org/officeDocument/2006/relationships/image" Target="../media/image14.png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15.png"  /><Relationship Id="rId7" Type="http://schemas.openxmlformats.org/officeDocument/2006/relationships/image" Target="../media/image8.png"  /><Relationship Id="rId8" Type="http://schemas.openxmlformats.org/officeDocument/2006/relationships/image" Target="../media/image9.png"  /><Relationship Id="rId9" Type="http://schemas.openxmlformats.org/officeDocument/2006/relationships/image" Target="../media/image1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8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9.png"  /><Relationship Id="rId3" Type="http://schemas.openxmlformats.org/officeDocument/2006/relationships/image" Target="../media/image2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43855640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" y="0"/>
            <a:ext cx="18300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3289300"/>
            <a:ext cx="16840200" cy="252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98600" y="4826000"/>
            <a:ext cx="192659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0" y="1104900"/>
            <a:ext cx="8394700" cy="8077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77500" y="4622800"/>
            <a:ext cx="1041400" cy="1041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45400" y="39116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3289300"/>
            <a:ext cx="16840200" cy="252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1498600" y="4826000"/>
            <a:ext cx="19265900" cy="252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536700" y="5994400"/>
            <a:ext cx="188087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0" y="1104900"/>
            <a:ext cx="8394700" cy="8077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77500" y="4622800"/>
            <a:ext cx="1041400" cy="1041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45400" y="3911600"/>
            <a:ext cx="914400" cy="9144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0" y="4800600"/>
            <a:ext cx="1041400" cy="10414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0900" y="2692400"/>
            <a:ext cx="10414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12800" y="3289300"/>
            <a:ext cx="16840200" cy="2527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914400" y="4787900"/>
            <a:ext cx="18516600" cy="2527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876300" y="6045200"/>
            <a:ext cx="18808700" cy="2527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-774700" y="7289800"/>
            <a:ext cx="184404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724400" y="3657600"/>
            <a:ext cx="22288500" cy="3606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4013200" y="5956300"/>
            <a:ext cx="103251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16100" y="2895600"/>
            <a:ext cx="14655800" cy="5727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9400" y="698500"/>
            <a:ext cx="8864600" cy="2082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40500" y="2108200"/>
            <a:ext cx="5207000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87700" y="2184400"/>
            <a:ext cx="11912600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5799" y="1619250"/>
            <a:ext cx="16916400" cy="7048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333500"/>
            <a:ext cx="18288000" cy="7607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2895600"/>
            <a:ext cx="61722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019300"/>
            <a:ext cx="6172200" cy="58928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1744243400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72200" y="127000"/>
            <a:ext cx="5359400" cy="100203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58600" y="241300"/>
            <a:ext cx="4635500" cy="45085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20500" y="5524500"/>
            <a:ext cx="6438900" cy="4089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13300" y="1879600"/>
            <a:ext cx="96393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079500" y="4191000"/>
            <a:ext cx="18961100" cy="2527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2730500"/>
            <a:ext cx="61722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52600" y="3098800"/>
            <a:ext cx="34925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25100" y="3175000"/>
            <a:ext cx="2501900" cy="2501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53200" y="3314700"/>
            <a:ext cx="2590800" cy="2235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4400" y="6769100"/>
            <a:ext cx="2616200" cy="22479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95400" y="3530600"/>
            <a:ext cx="1739900" cy="22352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2100" y="1079500"/>
            <a:ext cx="65659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52600" y="3098800"/>
            <a:ext cx="34925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25100" y="3175000"/>
            <a:ext cx="2501900" cy="2501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53200" y="3314700"/>
            <a:ext cx="2590800" cy="2235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95400" y="3530600"/>
            <a:ext cx="1739900" cy="2235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35500" y="6388100"/>
            <a:ext cx="2679700" cy="26797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33100" y="6565900"/>
            <a:ext cx="2476500" cy="24765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81000" y="1079500"/>
            <a:ext cx="64770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52600" y="3098800"/>
            <a:ext cx="3492500" cy="265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25100" y="3175000"/>
            <a:ext cx="2501900" cy="25019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53200" y="3314700"/>
            <a:ext cx="2590800" cy="2235200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95400" y="3530600"/>
            <a:ext cx="1739900" cy="223520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94600" y="7200900"/>
            <a:ext cx="3086100" cy="17399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-279400" y="965200"/>
            <a:ext cx="70612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49400" y="482600"/>
            <a:ext cx="6743700" cy="90043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34600" y="482600"/>
            <a:ext cx="6781800" cy="9042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0" y="3302000"/>
            <a:ext cx="4572000" cy="231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38800" y="3327400"/>
            <a:ext cx="8039100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87200" y="2882900"/>
            <a:ext cx="4673600" cy="4013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841500"/>
            <a:ext cx="1549400" cy="1549400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2133600"/>
            <a:ext cx="965200" cy="9652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0" y="2273300"/>
            <a:ext cx="4622800" cy="685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048000" y="2209800"/>
            <a:ext cx="1358900" cy="93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37500" y="3454400"/>
            <a:ext cx="1549400" cy="1549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3898900"/>
            <a:ext cx="4622800" cy="6858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24400" y="3898900"/>
            <a:ext cx="2959100" cy="8763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93100" y="3810000"/>
            <a:ext cx="850900" cy="850900"/>
          </a:xfrm>
          <a:prstGeom prst="rect">
            <a:avLst/>
          </a:prstGeom>
        </p:spPr>
      </p:pic>
      <p:grpSp>
        <p:nvGrpSpPr>
          <p:cNvPr name="Group 15" id="1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5092700"/>
            <a:ext cx="1549400" cy="1549400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8" id="1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5397500"/>
            <a:ext cx="965200" cy="9652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0" y="5524500"/>
            <a:ext cx="4622800" cy="6858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73400" y="5537200"/>
            <a:ext cx="4241800" cy="8763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7327900"/>
            <a:ext cx="4622800" cy="6858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302000" y="7340600"/>
            <a:ext cx="4381500" cy="8763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37500" y="6896100"/>
            <a:ext cx="1549400" cy="15494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93100" y="7251700"/>
            <a:ext cx="850900" cy="850900"/>
          </a:xfrm>
          <a:prstGeom prst="rect">
            <a:avLst/>
          </a:prstGeom>
        </p:spPr>
      </p:pic>
      <p:grpSp>
        <p:nvGrpSpPr>
          <p:cNvPr name="Group 27" id="27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8" id="2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49300" y="2260600"/>
            <a:ext cx="1549400" cy="1549400"/>
          </a:xfrm>
          <a:prstGeom prst="rect">
            <a:avLst/>
          </a:prstGeom>
        </p:spPr>
      </p:pic>
      <p:grpSp>
        <p:nvGrpSpPr>
          <p:cNvPr name="Group 29" id="2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0" id="30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41400" y="2552700"/>
            <a:ext cx="965200" cy="965200"/>
          </a:xfrm>
          <a:prstGeom prst="rect">
            <a:avLst/>
          </a:prstGeom>
        </p:spPr>
      </p:pic>
      <p:grpSp>
        <p:nvGrpSpPr>
          <p:cNvPr name="Group 31" id="31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86100" y="6096000"/>
            <a:ext cx="1549400" cy="1549400"/>
          </a:xfrm>
          <a:prstGeom prst="rect">
            <a:avLst/>
          </a:prstGeom>
        </p:spPr>
      </p:pic>
      <p:grpSp>
        <p:nvGrpSpPr>
          <p:cNvPr name="Group 33" id="3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4" id="34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141700" y="6451600"/>
            <a:ext cx="850900" cy="850900"/>
          </a:xfrm>
          <a:prstGeom prst="rect">
            <a:avLst/>
          </a:prstGeom>
        </p:spPr>
      </p:pic>
      <p:pic>
        <p:nvPicPr>
          <p:cNvPr name="Picture 35" id="3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12500" y="6096000"/>
            <a:ext cx="1549400" cy="1549400"/>
          </a:xfrm>
          <a:prstGeom prst="rect">
            <a:avLst/>
          </a:prstGeom>
        </p:spPr>
      </p:pic>
      <p:grpSp>
        <p:nvGrpSpPr>
          <p:cNvPr name="Group 36" id="3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7" id="37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455400" y="6400800"/>
            <a:ext cx="8636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87200" y="2882900"/>
            <a:ext cx="4673600" cy="4013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841500"/>
            <a:ext cx="1549400" cy="1549400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2133600"/>
            <a:ext cx="9652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0" y="2273300"/>
            <a:ext cx="4622800" cy="685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3111500" y="2311400"/>
            <a:ext cx="4254500" cy="749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37500" y="3454400"/>
            <a:ext cx="15494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3898900"/>
            <a:ext cx="4622800" cy="685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724400" y="3898900"/>
            <a:ext cx="2959100" cy="8763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93100" y="3810000"/>
            <a:ext cx="850900" cy="850900"/>
          </a:xfrm>
          <a:prstGeom prst="rect">
            <a:avLst/>
          </a:prstGeom>
        </p:spPr>
      </p:pic>
      <p:grpSp>
        <p:nvGrpSpPr>
          <p:cNvPr name="Group 14" id="1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5092700"/>
            <a:ext cx="1549400" cy="1549400"/>
          </a:xfrm>
          <a:prstGeom prst="rect">
            <a:avLst/>
          </a:prstGeom>
        </p:spPr>
      </p:pic>
      <p:grpSp>
        <p:nvGrpSpPr>
          <p:cNvPr name="Group 16" id="1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7" id="1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5397500"/>
            <a:ext cx="965200" cy="965200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0" y="5524500"/>
            <a:ext cx="4622800" cy="685800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3073400" y="5575300"/>
            <a:ext cx="4305300" cy="749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921000" y="7327900"/>
            <a:ext cx="4622800" cy="6858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3302000" y="7340600"/>
            <a:ext cx="4381500" cy="8763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7937500" y="6896100"/>
            <a:ext cx="1549400" cy="1549400"/>
          </a:xfrm>
          <a:prstGeom prst="rect">
            <a:avLst/>
          </a:prstGeom>
        </p:spPr>
      </p:pic>
      <p:grpSp>
        <p:nvGrpSpPr>
          <p:cNvPr name="Group 24" id="2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5" id="25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8293100" y="7251700"/>
            <a:ext cx="850900" cy="8509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49300" y="2260600"/>
            <a:ext cx="1549400" cy="1549400"/>
          </a:xfrm>
          <a:prstGeom prst="rect">
            <a:avLst/>
          </a:prstGeom>
        </p:spPr>
      </p:pic>
      <p:grpSp>
        <p:nvGrpSpPr>
          <p:cNvPr name="Group 28" id="28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9" id="2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41400" y="2552700"/>
            <a:ext cx="965200" cy="965200"/>
          </a:xfrm>
          <a:prstGeom prst="rect">
            <a:avLst/>
          </a:prstGeom>
        </p:spPr>
      </p:pic>
      <p:grpSp>
        <p:nvGrpSpPr>
          <p:cNvPr name="Group 30" id="3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1" id="3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5786100" y="6096000"/>
            <a:ext cx="1549400" cy="1549400"/>
          </a:xfrm>
          <a:prstGeom prst="rect">
            <a:avLst/>
          </a:prstGeom>
        </p:spPr>
      </p:pic>
      <p:grpSp>
        <p:nvGrpSpPr>
          <p:cNvPr name="Group 32" id="3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3" id="33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6141700" y="6451600"/>
            <a:ext cx="850900" cy="8509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12500" y="6096000"/>
            <a:ext cx="1549400" cy="1549400"/>
          </a:xfrm>
          <a:prstGeom prst="rect">
            <a:avLst/>
          </a:prstGeom>
        </p:spPr>
      </p:pic>
      <p:grpSp>
        <p:nvGrpSpPr>
          <p:cNvPr name="Group 35" id="3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6" id="3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11455400" y="6400800"/>
            <a:ext cx="8636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8400" y="2514600"/>
            <a:ext cx="159512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0" y="-2147483648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905000"/>
            <a:ext cx="18288000" cy="1219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112000" y="3302000"/>
            <a:ext cx="4572000" cy="2311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638800" y="3327400"/>
            <a:ext cx="8039100" cy="469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-438556400" y="0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0"/>
            <a:ext cx="579120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53100" y="1193800"/>
            <a:ext cx="12534900" cy="788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0" y="1104900"/>
            <a:ext cx="8394700" cy="80772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77500" y="4622800"/>
            <a:ext cx="1041400" cy="104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0</ep:Words>
  <ep:PresentationFormat>On-screen Show (4:3)</ep:PresentationFormat>
  <ep:Paragraphs>0</ep:Paragraphs>
  <ep:Slides>29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ep:HeadingPairs>
  <ep:TitlesOfParts>
    <vt:vector size="30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HELLO</cp:lastModifiedBy>
  <dcterms:modified xsi:type="dcterms:W3CDTF">2024-09-10T16:26:36.278</dcterms:modified>
  <cp:revision>2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